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6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10EA-B4A9-4E3C-8692-96C705CF0E42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FE60-92F4-43BA-A661-3DDEFE8596F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10EA-B4A9-4E3C-8692-96C705CF0E42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FE60-92F4-43BA-A661-3DDEFE8596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10EA-B4A9-4E3C-8692-96C705CF0E42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FE60-92F4-43BA-A661-3DDEFE8596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10EA-B4A9-4E3C-8692-96C705CF0E42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FE60-92F4-43BA-A661-3DDEFE8596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10EA-B4A9-4E3C-8692-96C705CF0E42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FE60-92F4-43BA-A661-3DDEFE8596F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10EA-B4A9-4E3C-8692-96C705CF0E42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FE60-92F4-43BA-A661-3DDEFE8596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10EA-B4A9-4E3C-8692-96C705CF0E42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FE60-92F4-43BA-A661-3DDEFE8596F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10EA-B4A9-4E3C-8692-96C705CF0E42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FE60-92F4-43BA-A661-3DDEFE8596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10EA-B4A9-4E3C-8692-96C705CF0E42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FE60-92F4-43BA-A661-3DDEFE8596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10EA-B4A9-4E3C-8692-96C705CF0E42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FE60-92F4-43BA-A661-3DDEFE8596F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10EA-B4A9-4E3C-8692-96C705CF0E42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FE60-92F4-43BA-A661-3DDEFE8596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0B10EA-B4A9-4E3C-8692-96C705CF0E42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766FE60-92F4-43BA-A661-3DDEFE8596F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85800"/>
            <a:ext cx="8991600" cy="1470025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ক্লাশে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সবাইকে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স্বাগতম</a:t>
            </a:r>
            <a:endParaRPr lang="en-US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400"/>
            <a:ext cx="9144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3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বাড়ির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বিভক্তি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শব্দ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বিভক্তি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53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সবাইকে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ধন্যবাদ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81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দেখা</a:t>
            </a:r>
            <a:r>
              <a:rPr lang="en-US" sz="4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4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আগামী</a:t>
            </a:r>
            <a:r>
              <a:rPr lang="en-US" sz="4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ক্লাসে</a:t>
            </a:r>
            <a:endParaRPr lang="en-US" sz="4400" dirty="0" smtClean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  <a:p>
            <a:pPr marL="0" indent="0" algn="ctr">
              <a:buNone/>
            </a:pPr>
            <a:r>
              <a:rPr lang="en-US" sz="4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আল্লাহ</a:t>
            </a:r>
            <a:r>
              <a:rPr lang="en-US" sz="4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হাফেজ</a:t>
            </a:r>
            <a:r>
              <a:rPr lang="en-US" sz="4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4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2568"/>
            <a:ext cx="9220200" cy="283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5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শেনী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: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নবম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3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: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বাংলা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২য়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  পত্র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64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533400"/>
            <a:ext cx="5334000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পরিচিতি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4400252"/>
            <a:ext cx="6096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Nikosh" pitchFamily="2" charset="0"/>
                <a:cs typeface="Nikosh" pitchFamily="2" charset="0"/>
              </a:rPr>
              <a:t>মো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: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নাসির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উদ্দিন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হেলাল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প্রধা</a:t>
            </a:r>
            <a:r>
              <a:rPr lang="bn-BD" sz="2800" b="1" dirty="0">
                <a:latin typeface="Nikosh" pitchFamily="2" charset="0"/>
                <a:cs typeface="Nikosh" pitchFamily="2" charset="0"/>
              </a:rPr>
              <a:t>ন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শিক্ষক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কেরামত</a:t>
            </a:r>
            <a:r>
              <a:rPr lang="bn-BD" sz="4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পুর</a:t>
            </a:r>
            <a:r>
              <a:rPr lang="en-US" sz="4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এমএস</a:t>
            </a:r>
            <a:r>
              <a:rPr lang="en-US" sz="4000" b="1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উচ্চ</a:t>
            </a:r>
            <a:r>
              <a:rPr lang="en-US" sz="4000" b="1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বিদ্যাল</a:t>
            </a:r>
            <a:r>
              <a:rPr lang="bn-BD" sz="4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য়</a:t>
            </a:r>
            <a:r>
              <a:rPr lang="en-US" sz="4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4000" b="1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800" b="1" dirty="0" err="1">
                <a:latin typeface="Nikosh" pitchFamily="2" charset="0"/>
                <a:cs typeface="Nikosh" pitchFamily="2" charset="0"/>
              </a:rPr>
              <a:t>সুবর্ণচর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নোয়াখালী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173" y="1727444"/>
            <a:ext cx="1905000" cy="23873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05051608"/>
      </p:ext>
    </p:extLst>
  </p:cSld>
  <p:clrMapOvr>
    <a:masterClrMapping/>
  </p:clrMapOvr>
  <p:transition spd="slow">
    <p:push dir="u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একটা</a:t>
            </a:r>
            <a:r>
              <a:rPr lang="en-US" dirty="0" smtClean="0"/>
              <a:t> </a:t>
            </a:r>
            <a:r>
              <a:rPr lang="en-US" dirty="0" err="1" smtClean="0"/>
              <a:t>ঈদের</a:t>
            </a:r>
            <a:r>
              <a:rPr lang="en-US" dirty="0" smtClean="0"/>
              <a:t> </a:t>
            </a:r>
            <a:r>
              <a:rPr lang="en-US" dirty="0" err="1" smtClean="0"/>
              <a:t>মাঠের</a:t>
            </a:r>
            <a:r>
              <a:rPr lang="en-US" dirty="0" smtClean="0"/>
              <a:t> </a:t>
            </a:r>
            <a:r>
              <a:rPr lang="en-US" dirty="0" err="1" smtClean="0"/>
              <a:t>ছবি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18" y="1600200"/>
            <a:ext cx="7270163" cy="4876800"/>
          </a:xfrm>
        </p:spPr>
      </p:pic>
    </p:spTree>
    <p:extLst>
      <p:ext uri="{BB962C8B-B14F-4D97-AF65-F5344CB8AC3E}">
        <p14:creationId xmlns:p14="http://schemas.microsoft.com/office/powerpoint/2010/main" val="25389169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শব্দ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বলে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এক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একাদিক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ধ্বনি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বর্ণ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মিলে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যখন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অর্থ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প্রকাশ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তখন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শব্দ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উদাহরণ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: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কাগজ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কলম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বই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pPr marL="0" indent="0">
              <a:buNone/>
            </a:pP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33801"/>
            <a:ext cx="2590800" cy="17366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505200"/>
            <a:ext cx="24098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651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বিভক্তি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শব্দের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শেষে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বর্ণ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বর্ণ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সমষ্টি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যুক্ত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বাক্যের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অর্থ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প্রকাশ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তাদেরকে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বিভক্তি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0" indent="0">
              <a:buNone/>
            </a:pP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উদাহরণ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: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</a:t>
            </a:r>
          </a:p>
          <a:p>
            <a:pPr marL="0" indent="0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057400"/>
            <a:ext cx="3633651" cy="272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406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বিভক্তি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প্রকার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বিভক্তি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দুই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০১.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শব্দ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বিভক্তি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০২.ক্রিয়া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বিভক্তি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81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দলীয়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শব্দ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বিভক্তি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প্রকার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966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মুল্যায়ন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শব্দ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বিভক্তি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7808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80</TotalTime>
  <Words>137</Words>
  <Application>Microsoft Office PowerPoint</Application>
  <PresentationFormat>On-screen Show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Clarity</vt:lpstr>
      <vt:lpstr>আজকের ক্লাশে সবাইকে স্বাগতম</vt:lpstr>
      <vt:lpstr>শেনী : নবম</vt:lpstr>
      <vt:lpstr>PowerPoint Presentation</vt:lpstr>
      <vt:lpstr>একটা ঈদের মাঠের ছবি</vt:lpstr>
      <vt:lpstr>শব্দ কাকে বলে</vt:lpstr>
      <vt:lpstr>বিভক্তি কাকে বলে?</vt:lpstr>
      <vt:lpstr>বিভক্তি কত প্রকার</vt:lpstr>
      <vt:lpstr>দলীয় কাজ</vt:lpstr>
      <vt:lpstr>মুল্যায়ন</vt:lpstr>
      <vt:lpstr>বাড়ির কাজ</vt:lpstr>
      <vt:lpstr>সবাইকে 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ক্লাশে সবাইকে স্বাগতম</dc:title>
  <dc:creator>arif</dc:creator>
  <cp:lastModifiedBy>TSS</cp:lastModifiedBy>
  <cp:revision>31</cp:revision>
  <dcterms:created xsi:type="dcterms:W3CDTF">2013-06-24T03:36:16Z</dcterms:created>
  <dcterms:modified xsi:type="dcterms:W3CDTF">2013-06-27T04:56:51Z</dcterms:modified>
</cp:coreProperties>
</file>